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0" r:id="rId3"/>
    <p:sldId id="291" r:id="rId4"/>
    <p:sldId id="269" r:id="rId5"/>
    <p:sldId id="257" r:id="rId6"/>
    <p:sldId id="258" r:id="rId7"/>
    <p:sldId id="284" r:id="rId8"/>
    <p:sldId id="277" r:id="rId9"/>
    <p:sldId id="278" r:id="rId10"/>
    <p:sldId id="279" r:id="rId11"/>
    <p:sldId id="280" r:id="rId12"/>
    <p:sldId id="272" r:id="rId13"/>
    <p:sldId id="273" r:id="rId14"/>
    <p:sldId id="285" r:id="rId15"/>
    <p:sldId id="260" r:id="rId16"/>
    <p:sldId id="286" r:id="rId17"/>
    <p:sldId id="282" r:id="rId18"/>
    <p:sldId id="267" r:id="rId19"/>
    <p:sldId id="268" r:id="rId20"/>
    <p:sldId id="292" r:id="rId21"/>
    <p:sldId id="287" r:id="rId22"/>
    <p:sldId id="28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DBC32-A074-4DC7-B765-8390B47189CE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F81C-412D-4490-B673-FAE3BE1608D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4F81C-412D-4490-B673-FAE3BE1608D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2017/1/18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slide" Target="slide5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664"/>
            <a:ext cx="9132887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79912" y="112474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称号头衔图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1124744"/>
            <a:ext cx="269979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75656" y="1412776"/>
            <a:ext cx="208823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称号头衔艺术字</a:t>
            </a:r>
            <a:endPara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3501008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时装功能按钮中新增称号替换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504" y="3356992"/>
            <a:ext cx="57606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788024" y="3501008"/>
            <a:ext cx="0" cy="2592288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932040" y="34917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1" name="燕尾形 60"/>
          <p:cNvSpPr/>
          <p:nvPr/>
        </p:nvSpPr>
        <p:spPr>
          <a:xfrm>
            <a:off x="4860032" y="3573016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五角星 65"/>
          <p:cNvSpPr/>
          <p:nvPr/>
        </p:nvSpPr>
        <p:spPr>
          <a:xfrm>
            <a:off x="4860032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5076056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五角星 67"/>
          <p:cNvSpPr/>
          <p:nvPr/>
        </p:nvSpPr>
        <p:spPr>
          <a:xfrm>
            <a:off x="5580112" y="386104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五角星 68"/>
          <p:cNvSpPr/>
          <p:nvPr/>
        </p:nvSpPr>
        <p:spPr>
          <a:xfrm>
            <a:off x="6228184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五角星 69"/>
          <p:cNvSpPr/>
          <p:nvPr/>
        </p:nvSpPr>
        <p:spPr>
          <a:xfrm>
            <a:off x="6444208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220072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7316688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0" y="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改名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1844824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2339752" y="182624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账号昵称八个汉字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中国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上海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浦东新区</a:t>
            </a:r>
            <a:endParaRPr lang="en-US" altLang="zh-CN" sz="1400" dirty="0" smtClean="0"/>
          </a:p>
        </p:txBody>
      </p:sp>
      <p:sp>
        <p:nvSpPr>
          <p:cNvPr id="56" name="椭圆 55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63" name="圆角矩形 62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73" name="矩形 72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76" name="圆角矩形 75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81" name="圆角矩形 80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6588224" y="1916832"/>
            <a:ext cx="35165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84" name="燕尾形 83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41" name="矩形 40"/>
          <p:cNvSpPr/>
          <p:nvPr/>
        </p:nvSpPr>
        <p:spPr>
          <a:xfrm>
            <a:off x="2483768" y="1916832"/>
            <a:ext cx="4464496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483768" y="1916832"/>
            <a:ext cx="446449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修改昵称</a:t>
            </a:r>
            <a:endParaRPr lang="en-US" altLang="zh-CN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915816" y="271066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zh-CN" altLang="en-US" dirty="0" smtClean="0">
                <a:solidFill>
                  <a:srgbClr val="FFFF00"/>
                </a:solidFill>
              </a:rPr>
              <a:t>改名卡</a:t>
            </a:r>
            <a:r>
              <a:rPr lang="zh-CN" altLang="en-US" dirty="0" smtClean="0"/>
              <a:t>来修改您的账号昵称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2771800" y="3717032"/>
            <a:ext cx="388843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英勇的皮克斯</a:t>
            </a:r>
            <a:endParaRPr lang="en-US" altLang="zh-CN" dirty="0" smtClean="0"/>
          </a:p>
        </p:txBody>
      </p:sp>
      <p:sp>
        <p:nvSpPr>
          <p:cNvPr id="45" name="圆角矩形 44"/>
          <p:cNvSpPr/>
          <p:nvPr/>
        </p:nvSpPr>
        <p:spPr>
          <a:xfrm>
            <a:off x="4283968" y="4653136"/>
            <a:ext cx="93610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确认</a:t>
            </a:r>
            <a:endParaRPr lang="zh-CN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6300192" y="3717032"/>
            <a:ext cx="35165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3995936" y="417550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点击昵称可自定义输入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3717032"/>
            <a:ext cx="3619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788024" y="3501008"/>
            <a:ext cx="0" cy="2592288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4917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0" name="燕尾形 59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4860032" y="3573016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五角星 65"/>
          <p:cNvSpPr/>
          <p:nvPr/>
        </p:nvSpPr>
        <p:spPr>
          <a:xfrm>
            <a:off x="4860032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5076056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五角星 67"/>
          <p:cNvSpPr/>
          <p:nvPr/>
        </p:nvSpPr>
        <p:spPr>
          <a:xfrm>
            <a:off x="5580112" y="386104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五角星 68"/>
          <p:cNvSpPr/>
          <p:nvPr/>
        </p:nvSpPr>
        <p:spPr>
          <a:xfrm>
            <a:off x="6228184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五角星 69"/>
          <p:cNvSpPr/>
          <p:nvPr/>
        </p:nvSpPr>
        <p:spPr>
          <a:xfrm>
            <a:off x="6444208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220072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7316688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1844824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2339752" y="182624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账号昵称八个汉字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中国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上海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浦东新区</a:t>
            </a:r>
            <a:endParaRPr lang="en-US" altLang="zh-CN" sz="1400" dirty="0" smtClean="0"/>
          </a:p>
        </p:txBody>
      </p:sp>
      <p:sp>
        <p:nvSpPr>
          <p:cNvPr id="55" name="椭圆 54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62" name="圆角矩形 61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73" name="圆角矩形 72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76" name="圆角矩形 75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2483768" y="1916832"/>
            <a:ext cx="446449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483768" y="1916832"/>
            <a:ext cx="446449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提示</a:t>
            </a:r>
            <a:endParaRPr lang="en-US" altLang="zh-CN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263691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缺少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个改名卡，是否花费</a:t>
            </a:r>
            <a:r>
              <a:rPr lang="en-US" altLang="zh-CN" dirty="0" smtClean="0"/>
              <a:t>100</a:t>
            </a:r>
            <a:r>
              <a:rPr lang="zh-CN" altLang="en-US" dirty="0" smtClean="0"/>
              <a:t>钻石立即购买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5220072" y="3861048"/>
            <a:ext cx="93610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确认</a:t>
            </a:r>
            <a:endParaRPr lang="zh-CN" altLang="en-US" sz="1600" dirty="0"/>
          </a:p>
        </p:txBody>
      </p:sp>
      <p:sp>
        <p:nvSpPr>
          <p:cNvPr id="47" name="圆角矩形 46"/>
          <p:cNvSpPr/>
          <p:nvPr/>
        </p:nvSpPr>
        <p:spPr>
          <a:xfrm>
            <a:off x="3347864" y="3861048"/>
            <a:ext cx="93610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取消</a:t>
            </a:r>
            <a:endParaRPr lang="zh-CN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TextBox 83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788024" y="3501008"/>
            <a:ext cx="0" cy="2592288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2699792" y="2780928"/>
            <a:ext cx="39604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4917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0" name="燕尾形 59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4860032" y="3573016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五角星 65"/>
          <p:cNvSpPr/>
          <p:nvPr/>
        </p:nvSpPr>
        <p:spPr>
          <a:xfrm>
            <a:off x="5580112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5940152" y="4005064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五角星 67"/>
          <p:cNvSpPr/>
          <p:nvPr/>
        </p:nvSpPr>
        <p:spPr>
          <a:xfrm>
            <a:off x="6732240" y="3789040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图: 联系 41"/>
          <p:cNvSpPr/>
          <p:nvPr/>
        </p:nvSpPr>
        <p:spPr>
          <a:xfrm>
            <a:off x="3995936" y="2780928"/>
            <a:ext cx="135632" cy="1524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203848" y="270892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性别</a:t>
            </a:r>
            <a:endParaRPr lang="zh-CN" altLang="en-US" dirty="0"/>
          </a:p>
        </p:txBody>
      </p:sp>
      <p:sp>
        <p:nvSpPr>
          <p:cNvPr id="78" name="流程图: 合并 77"/>
          <p:cNvSpPr/>
          <p:nvPr/>
        </p:nvSpPr>
        <p:spPr>
          <a:xfrm>
            <a:off x="5724128" y="4293096"/>
            <a:ext cx="144016" cy="144016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88"/>
          <p:cNvSpPr txBox="1"/>
          <p:nvPr/>
        </p:nvSpPr>
        <p:spPr>
          <a:xfrm>
            <a:off x="5220072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pic>
        <p:nvPicPr>
          <p:cNvPr id="9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TextBox 90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TextBox 93"/>
          <p:cNvSpPr txBox="1"/>
          <p:nvPr/>
        </p:nvSpPr>
        <p:spPr>
          <a:xfrm>
            <a:off x="7316688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1844824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2339752" y="182624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账号昵称八个汉字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中国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上海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浦东新区</a:t>
            </a:r>
            <a:endParaRPr lang="en-US" altLang="zh-CN" sz="1400" dirty="0" smtClean="0"/>
          </a:p>
        </p:txBody>
      </p:sp>
      <p:sp>
        <p:nvSpPr>
          <p:cNvPr id="97" name="椭圆 96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99" name="圆角矩形 98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100" name="矩形 99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101" name="圆角矩形 100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102" name="圆角矩形 101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108" name="TextBox 107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2483768" y="1916832"/>
            <a:ext cx="4464496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83768" y="1916832"/>
            <a:ext cx="446449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编辑资料</a:t>
            </a:r>
            <a:endParaRPr lang="zh-CN" altLang="en-US" dirty="0"/>
          </a:p>
        </p:txBody>
      </p:sp>
      <p:sp>
        <p:nvSpPr>
          <p:cNvPr id="41" name="流程图: 联系 40"/>
          <p:cNvSpPr/>
          <p:nvPr/>
        </p:nvSpPr>
        <p:spPr>
          <a:xfrm>
            <a:off x="3923928" y="2708920"/>
            <a:ext cx="288032" cy="288032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2564904"/>
            <a:ext cx="457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2564904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流程图: 联系 44"/>
          <p:cNvSpPr/>
          <p:nvPr/>
        </p:nvSpPr>
        <p:spPr>
          <a:xfrm>
            <a:off x="4788024" y="2708920"/>
            <a:ext cx="288032" cy="288032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699792" y="32129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国家</a:t>
            </a:r>
            <a:r>
              <a:rPr lang="en-US" altLang="zh-CN" dirty="0" smtClean="0"/>
              <a:t>/</a:t>
            </a:r>
            <a:r>
              <a:rPr lang="zh-CN" altLang="en-US" dirty="0" smtClean="0"/>
              <a:t>地区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3923928" y="3212976"/>
            <a:ext cx="2016224" cy="2964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中国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652120" y="3212976"/>
            <a:ext cx="28803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合并 61"/>
          <p:cNvSpPr/>
          <p:nvPr/>
        </p:nvSpPr>
        <p:spPr>
          <a:xfrm>
            <a:off x="5724128" y="3284984"/>
            <a:ext cx="144016" cy="144016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2483768" y="4725144"/>
            <a:ext cx="4464496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圆角矩形 79"/>
          <p:cNvSpPr/>
          <p:nvPr/>
        </p:nvSpPr>
        <p:spPr>
          <a:xfrm>
            <a:off x="4211960" y="486916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03848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省份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3923928" y="3717032"/>
            <a:ext cx="2016224" cy="2964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上海市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5652120" y="3717032"/>
            <a:ext cx="28803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流程图: 合并 75"/>
          <p:cNvSpPr/>
          <p:nvPr/>
        </p:nvSpPr>
        <p:spPr>
          <a:xfrm>
            <a:off x="5724128" y="3789040"/>
            <a:ext cx="144016" cy="144016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3923928" y="4212704"/>
            <a:ext cx="2016224" cy="2964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浦东新区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03848" y="42117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城市</a:t>
            </a:r>
            <a:endParaRPr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5652120" y="4221088"/>
            <a:ext cx="288032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203848" y="26996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性别</a:t>
            </a:r>
            <a:endParaRPr lang="zh-CN" altLang="en-US" dirty="0"/>
          </a:p>
        </p:txBody>
      </p:sp>
      <p:sp>
        <p:nvSpPr>
          <p:cNvPr id="104" name="流程图: 联系 103"/>
          <p:cNvSpPr/>
          <p:nvPr/>
        </p:nvSpPr>
        <p:spPr>
          <a:xfrm>
            <a:off x="3995936" y="2780928"/>
            <a:ext cx="144016" cy="144016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5" name="流程图: 合并 104"/>
          <p:cNvSpPr/>
          <p:nvPr/>
        </p:nvSpPr>
        <p:spPr>
          <a:xfrm>
            <a:off x="5724128" y="4293096"/>
            <a:ext cx="144016" cy="144016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7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更换头像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头框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115616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cxnSp>
        <p:nvCxnSpPr>
          <p:cNvPr id="102" name="直接连接符 101"/>
          <p:cNvCxnSpPr/>
          <p:nvPr/>
        </p:nvCxnSpPr>
        <p:spPr>
          <a:xfrm>
            <a:off x="6876256" y="1484784"/>
            <a:ext cx="0" cy="4608512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流程图: 联系 104"/>
          <p:cNvSpPr/>
          <p:nvPr/>
        </p:nvSpPr>
        <p:spPr>
          <a:xfrm>
            <a:off x="7452320" y="1988840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106" name="流程图: 联系 105"/>
          <p:cNvSpPr/>
          <p:nvPr/>
        </p:nvSpPr>
        <p:spPr>
          <a:xfrm>
            <a:off x="7452320" y="3140968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pic>
        <p:nvPicPr>
          <p:cNvPr id="108" name="图片 107" descr="top_butt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7668345" y="5661248"/>
            <a:ext cx="514350" cy="266700"/>
          </a:xfrm>
          <a:prstGeom prst="rect">
            <a:avLst/>
          </a:prstGeom>
        </p:spPr>
      </p:pic>
      <p:sp>
        <p:nvSpPr>
          <p:cNvPr id="109" name="椭圆 108"/>
          <p:cNvSpPr/>
          <p:nvPr/>
        </p:nvSpPr>
        <p:spPr>
          <a:xfrm>
            <a:off x="2195736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10" name="椭圆 109"/>
          <p:cNvSpPr/>
          <p:nvPr/>
        </p:nvSpPr>
        <p:spPr>
          <a:xfrm>
            <a:off x="3275856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11" name="椭圆 110"/>
          <p:cNvSpPr/>
          <p:nvPr/>
        </p:nvSpPr>
        <p:spPr>
          <a:xfrm>
            <a:off x="4355976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0" name="椭圆 119"/>
          <p:cNvSpPr/>
          <p:nvPr/>
        </p:nvSpPr>
        <p:spPr>
          <a:xfrm>
            <a:off x="5436096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1" name="椭圆 120"/>
          <p:cNvSpPr/>
          <p:nvPr/>
        </p:nvSpPr>
        <p:spPr>
          <a:xfrm>
            <a:off x="1115616" y="285293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2" name="椭圆 121"/>
          <p:cNvSpPr/>
          <p:nvPr/>
        </p:nvSpPr>
        <p:spPr>
          <a:xfrm>
            <a:off x="2195736" y="285293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3" name="椭圆 122"/>
          <p:cNvSpPr/>
          <p:nvPr/>
        </p:nvSpPr>
        <p:spPr>
          <a:xfrm>
            <a:off x="3275856" y="285293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4" name="椭圆 123"/>
          <p:cNvSpPr/>
          <p:nvPr/>
        </p:nvSpPr>
        <p:spPr>
          <a:xfrm>
            <a:off x="4355976" y="285293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5" name="椭圆 124"/>
          <p:cNvSpPr/>
          <p:nvPr/>
        </p:nvSpPr>
        <p:spPr>
          <a:xfrm>
            <a:off x="5436096" y="285293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6" name="椭圆 125"/>
          <p:cNvSpPr/>
          <p:nvPr/>
        </p:nvSpPr>
        <p:spPr>
          <a:xfrm>
            <a:off x="111561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7" name="椭圆 126"/>
          <p:cNvSpPr/>
          <p:nvPr/>
        </p:nvSpPr>
        <p:spPr>
          <a:xfrm>
            <a:off x="219573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8" name="椭圆 127"/>
          <p:cNvSpPr/>
          <p:nvPr/>
        </p:nvSpPr>
        <p:spPr>
          <a:xfrm>
            <a:off x="327585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29" name="椭圆 128"/>
          <p:cNvSpPr/>
          <p:nvPr/>
        </p:nvSpPr>
        <p:spPr>
          <a:xfrm>
            <a:off x="435597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0" name="椭圆 129"/>
          <p:cNvSpPr/>
          <p:nvPr/>
        </p:nvSpPr>
        <p:spPr>
          <a:xfrm>
            <a:off x="543609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1" name="椭圆 130"/>
          <p:cNvSpPr/>
          <p:nvPr/>
        </p:nvSpPr>
        <p:spPr>
          <a:xfrm>
            <a:off x="111561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2" name="椭圆 131"/>
          <p:cNvSpPr/>
          <p:nvPr/>
        </p:nvSpPr>
        <p:spPr>
          <a:xfrm>
            <a:off x="219573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3" name="椭圆 132"/>
          <p:cNvSpPr/>
          <p:nvPr/>
        </p:nvSpPr>
        <p:spPr>
          <a:xfrm>
            <a:off x="327585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4" name="椭圆 133"/>
          <p:cNvSpPr/>
          <p:nvPr/>
        </p:nvSpPr>
        <p:spPr>
          <a:xfrm>
            <a:off x="435597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sp>
        <p:nvSpPr>
          <p:cNvPr id="135" name="椭圆 134"/>
          <p:cNvSpPr/>
          <p:nvPr/>
        </p:nvSpPr>
        <p:spPr>
          <a:xfrm>
            <a:off x="543609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系统头像</a:t>
            </a:r>
            <a:endParaRPr lang="zh-CN" altLang="en-US" sz="1400" dirty="0"/>
          </a:p>
        </p:txBody>
      </p:sp>
      <p:pic>
        <p:nvPicPr>
          <p:cNvPr id="136" name="图片 135" descr="top_butt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3419872" y="5733256"/>
            <a:ext cx="514350" cy="266700"/>
          </a:xfrm>
          <a:prstGeom prst="rect">
            <a:avLst/>
          </a:prstGeom>
        </p:spPr>
      </p:pic>
      <p:sp>
        <p:nvSpPr>
          <p:cNvPr id="35" name="流程图: 联系 34"/>
          <p:cNvSpPr/>
          <p:nvPr/>
        </p:nvSpPr>
        <p:spPr>
          <a:xfrm>
            <a:off x="7452320" y="4365104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76256" y="1484784"/>
            <a:ext cx="13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我的照片</a:t>
            </a:r>
            <a:endParaRPr lang="en-US" altLang="zh-CN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683568" y="1484784"/>
            <a:ext cx="13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系统头像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更换头像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头框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115616" y="177281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cxnSp>
        <p:nvCxnSpPr>
          <p:cNvPr id="102" name="直接连接符 101"/>
          <p:cNvCxnSpPr/>
          <p:nvPr/>
        </p:nvCxnSpPr>
        <p:spPr>
          <a:xfrm>
            <a:off x="6876256" y="1484784"/>
            <a:ext cx="0" cy="4608512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2195736" y="177281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110" name="椭圆 109"/>
          <p:cNvSpPr/>
          <p:nvPr/>
        </p:nvSpPr>
        <p:spPr>
          <a:xfrm>
            <a:off x="3275856" y="177281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111" name="椭圆 110"/>
          <p:cNvSpPr/>
          <p:nvPr/>
        </p:nvSpPr>
        <p:spPr>
          <a:xfrm>
            <a:off x="4355976" y="177281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120" name="椭圆 119"/>
          <p:cNvSpPr/>
          <p:nvPr/>
        </p:nvSpPr>
        <p:spPr>
          <a:xfrm>
            <a:off x="5436096" y="177281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4" name="椭圆 33"/>
          <p:cNvSpPr/>
          <p:nvPr/>
        </p:nvSpPr>
        <p:spPr>
          <a:xfrm>
            <a:off x="1115616" y="2780928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5" name="椭圆 34"/>
          <p:cNvSpPr/>
          <p:nvPr/>
        </p:nvSpPr>
        <p:spPr>
          <a:xfrm>
            <a:off x="2195736" y="2780928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6" name="椭圆 35"/>
          <p:cNvSpPr/>
          <p:nvPr/>
        </p:nvSpPr>
        <p:spPr>
          <a:xfrm>
            <a:off x="3275856" y="2780928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7" name="椭圆 36"/>
          <p:cNvSpPr/>
          <p:nvPr/>
        </p:nvSpPr>
        <p:spPr>
          <a:xfrm>
            <a:off x="4355976" y="2780928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8" name="椭圆 37"/>
          <p:cNvSpPr/>
          <p:nvPr/>
        </p:nvSpPr>
        <p:spPr>
          <a:xfrm>
            <a:off x="5436096" y="2780928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39" name="椭圆 38"/>
          <p:cNvSpPr/>
          <p:nvPr/>
        </p:nvSpPr>
        <p:spPr>
          <a:xfrm>
            <a:off x="111561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0" name="椭圆 39"/>
          <p:cNvSpPr/>
          <p:nvPr/>
        </p:nvSpPr>
        <p:spPr>
          <a:xfrm>
            <a:off x="219573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1" name="椭圆 40"/>
          <p:cNvSpPr/>
          <p:nvPr/>
        </p:nvSpPr>
        <p:spPr>
          <a:xfrm>
            <a:off x="327585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2" name="椭圆 41"/>
          <p:cNvSpPr/>
          <p:nvPr/>
        </p:nvSpPr>
        <p:spPr>
          <a:xfrm>
            <a:off x="435597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3" name="椭圆 42"/>
          <p:cNvSpPr/>
          <p:nvPr/>
        </p:nvSpPr>
        <p:spPr>
          <a:xfrm>
            <a:off x="5436096" y="37890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4" name="椭圆 43"/>
          <p:cNvSpPr/>
          <p:nvPr/>
        </p:nvSpPr>
        <p:spPr>
          <a:xfrm>
            <a:off x="111561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5" name="椭圆 44"/>
          <p:cNvSpPr/>
          <p:nvPr/>
        </p:nvSpPr>
        <p:spPr>
          <a:xfrm>
            <a:off x="219573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6" name="椭圆 45"/>
          <p:cNvSpPr/>
          <p:nvPr/>
        </p:nvSpPr>
        <p:spPr>
          <a:xfrm>
            <a:off x="327585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7" name="椭圆 46"/>
          <p:cNvSpPr/>
          <p:nvPr/>
        </p:nvSpPr>
        <p:spPr>
          <a:xfrm>
            <a:off x="435597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sp>
        <p:nvSpPr>
          <p:cNvPr id="48" name="椭圆 47"/>
          <p:cNvSpPr/>
          <p:nvPr/>
        </p:nvSpPr>
        <p:spPr>
          <a:xfrm>
            <a:off x="5436096" y="47971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3933454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3933056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4941168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941168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941168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4941168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941168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椭圆 55"/>
          <p:cNvSpPr/>
          <p:nvPr/>
        </p:nvSpPr>
        <p:spPr>
          <a:xfrm>
            <a:off x="7524328" y="162880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头像框</a:t>
            </a:r>
            <a:endParaRPr lang="zh-CN" altLang="en-US" sz="14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68344" y="1772816"/>
            <a:ext cx="504056" cy="5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TextBox 57"/>
          <p:cNvSpPr txBox="1"/>
          <p:nvPr/>
        </p:nvSpPr>
        <p:spPr>
          <a:xfrm>
            <a:off x="7020272" y="2636912"/>
            <a:ext cx="17281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描述</a:t>
            </a:r>
            <a:r>
              <a:rPr lang="en-US" altLang="zh-CN" dirty="0" smtClean="0"/>
              <a:t>XXXXXXXXXXXXXXXXXXXXXXXXXXXXXXXXXXXX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解锁条件</a:t>
            </a:r>
            <a:endParaRPr lang="en-US" altLang="zh-CN" dirty="0" smtClean="0"/>
          </a:p>
          <a:p>
            <a:r>
              <a:rPr lang="en-US" altLang="zh-CN" dirty="0" smtClean="0"/>
              <a:t>XXXXXXXXXXXXXXXXXXXXXXXXXXXXXXXXXXXX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7452320" y="5517232"/>
            <a:ext cx="93610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使用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个人照片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36296" y="1556792"/>
            <a:ext cx="13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个人照片</a:t>
            </a:r>
            <a:endParaRPr lang="en-US" altLang="zh-CN" dirty="0" smtClean="0"/>
          </a:p>
        </p:txBody>
      </p:sp>
      <p:sp>
        <p:nvSpPr>
          <p:cNvPr id="30" name="矩形 29"/>
          <p:cNvSpPr/>
          <p:nvPr/>
        </p:nvSpPr>
        <p:spPr>
          <a:xfrm>
            <a:off x="1043608" y="1628800"/>
            <a:ext cx="5832648" cy="432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照片</a:t>
            </a:r>
            <a:endParaRPr lang="zh-CN" altLang="en-US" sz="6000" dirty="0"/>
          </a:p>
        </p:txBody>
      </p:sp>
      <p:sp>
        <p:nvSpPr>
          <p:cNvPr id="36" name="流程图: 联系 35"/>
          <p:cNvSpPr/>
          <p:nvPr/>
        </p:nvSpPr>
        <p:spPr>
          <a:xfrm>
            <a:off x="7452320" y="2060848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40" name="流程图: 联系 39"/>
          <p:cNvSpPr/>
          <p:nvPr/>
        </p:nvSpPr>
        <p:spPr>
          <a:xfrm>
            <a:off x="7452320" y="3212976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42" name="流程图: 联系 41"/>
          <p:cNvSpPr/>
          <p:nvPr/>
        </p:nvSpPr>
        <p:spPr>
          <a:xfrm>
            <a:off x="7452320" y="4437112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+</a:t>
            </a:r>
            <a:endParaRPr lang="zh-CN" altLang="en-US" sz="4800" dirty="0"/>
          </a:p>
        </p:txBody>
      </p:sp>
      <p:sp>
        <p:nvSpPr>
          <p:cNvPr id="43" name="矩形 42"/>
          <p:cNvSpPr/>
          <p:nvPr/>
        </p:nvSpPr>
        <p:spPr>
          <a:xfrm>
            <a:off x="1043608" y="5589240"/>
            <a:ext cx="5832648" cy="368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1 / 2                                                                    999            </a:t>
            </a:r>
            <a:r>
              <a:rPr lang="en-US" altLang="zh-CN" dirty="0" err="1" smtClean="0"/>
              <a:t>999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8020" y="5589240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5589240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1922" y="1628800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596336" y="4077072"/>
            <a:ext cx="648072" cy="2160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审核中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个人照片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36296" y="1556792"/>
            <a:ext cx="13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个人照片</a:t>
            </a:r>
            <a:endParaRPr lang="en-US" altLang="zh-CN" dirty="0" smtClean="0"/>
          </a:p>
        </p:txBody>
      </p:sp>
      <p:sp>
        <p:nvSpPr>
          <p:cNvPr id="30" name="矩形 29"/>
          <p:cNvSpPr/>
          <p:nvPr/>
        </p:nvSpPr>
        <p:spPr>
          <a:xfrm>
            <a:off x="1043608" y="1628800"/>
            <a:ext cx="5832648" cy="432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照片</a:t>
            </a:r>
            <a:endParaRPr lang="zh-CN" altLang="en-US" sz="6000" dirty="0"/>
          </a:p>
        </p:txBody>
      </p:sp>
      <p:sp>
        <p:nvSpPr>
          <p:cNvPr id="36" name="流程图: 联系 35"/>
          <p:cNvSpPr/>
          <p:nvPr/>
        </p:nvSpPr>
        <p:spPr>
          <a:xfrm>
            <a:off x="7452320" y="2060848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40" name="流程图: 联系 39"/>
          <p:cNvSpPr/>
          <p:nvPr/>
        </p:nvSpPr>
        <p:spPr>
          <a:xfrm>
            <a:off x="7452320" y="3212976"/>
            <a:ext cx="936104" cy="93610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43608" y="5589240"/>
            <a:ext cx="5832648" cy="368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1 / 2                                                                    999            </a:t>
            </a:r>
            <a:r>
              <a:rPr lang="en-US" altLang="zh-CN" dirty="0" err="1" smtClean="0"/>
              <a:t>999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5589240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访问空间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5589240"/>
            <a:ext cx="360040" cy="3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战绩资料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683568" y="3284984"/>
            <a:ext cx="820891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 descr="top_butt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631751" y="4632945"/>
            <a:ext cx="514350" cy="266700"/>
          </a:xfrm>
          <a:prstGeom prst="rect">
            <a:avLst/>
          </a:prstGeom>
        </p:spPr>
      </p:pic>
      <p:pic>
        <p:nvPicPr>
          <p:cNvPr id="73" name="图片 72" descr="top_butt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8429947" y="4704953"/>
            <a:ext cx="514350" cy="2667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战绩统计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27584" y="32849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常用角色</a:t>
            </a: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259632" y="3789040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" name="圆角矩形 101"/>
          <p:cNvSpPr/>
          <p:nvPr/>
        </p:nvSpPr>
        <p:spPr>
          <a:xfrm>
            <a:off x="1547664" y="400506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2699792" y="3789040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圆角矩形 103"/>
          <p:cNvSpPr/>
          <p:nvPr/>
        </p:nvSpPr>
        <p:spPr>
          <a:xfrm>
            <a:off x="2987824" y="400506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4139952" y="3789040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圆角矩形 113"/>
          <p:cNvSpPr/>
          <p:nvPr/>
        </p:nvSpPr>
        <p:spPr>
          <a:xfrm>
            <a:off x="4427984" y="400506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5580112" y="3789040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圆角矩形 115"/>
          <p:cNvSpPr/>
          <p:nvPr/>
        </p:nvSpPr>
        <p:spPr>
          <a:xfrm>
            <a:off x="5868144" y="400506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7020272" y="3789040"/>
            <a:ext cx="1296144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圆角矩形 117"/>
          <p:cNvSpPr/>
          <p:nvPr/>
        </p:nvSpPr>
        <p:spPr>
          <a:xfrm>
            <a:off x="7308304" y="400506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119" name="燕尾形 118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0" name="燕尾形 119"/>
          <p:cNvSpPr/>
          <p:nvPr/>
        </p:nvSpPr>
        <p:spPr>
          <a:xfrm>
            <a:off x="755576" y="33569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259632" y="5085184"/>
            <a:ext cx="1296144" cy="80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场次：       </a:t>
            </a:r>
            <a:r>
              <a:rPr lang="en-US" altLang="zh-CN" sz="1200" dirty="0" smtClean="0"/>
              <a:t>99999</a:t>
            </a:r>
          </a:p>
          <a:p>
            <a:r>
              <a:rPr lang="en-US" altLang="zh-CN" sz="1200" dirty="0" smtClean="0"/>
              <a:t>MVP</a:t>
            </a:r>
            <a:r>
              <a:rPr lang="zh-CN" altLang="en-US" sz="1200" dirty="0" smtClean="0"/>
              <a:t>：       </a:t>
            </a:r>
            <a:r>
              <a:rPr lang="en-US" altLang="zh-CN" sz="1200" dirty="0" smtClean="0"/>
              <a:t>99999</a:t>
            </a:r>
          </a:p>
          <a:p>
            <a:r>
              <a:rPr lang="zh-CN" altLang="en-US" sz="1200" dirty="0" smtClean="0"/>
              <a:t>伤害：     </a:t>
            </a:r>
            <a:r>
              <a:rPr lang="en-US" altLang="zh-CN" sz="1200" dirty="0" smtClean="0"/>
              <a:t>999999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r>
              <a:rPr lang="zh-CN" altLang="en-US" sz="1200" dirty="0" smtClean="0"/>
              <a:t>击杀：        </a:t>
            </a:r>
            <a:r>
              <a:rPr lang="en-US" altLang="zh-CN" sz="1200" dirty="0" smtClean="0"/>
              <a:t>9999</a:t>
            </a:r>
            <a:endParaRPr lang="zh-CN" alt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763688" y="1988840"/>
            <a:ext cx="5904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总场次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9999</a:t>
            </a:r>
            <a:r>
              <a:rPr lang="en-US" altLang="zh-CN" sz="1400" dirty="0" smtClean="0"/>
              <a:t>                                                         </a:t>
            </a:r>
            <a:r>
              <a:rPr lang="zh-CN" altLang="en-US" sz="1400" dirty="0" smtClean="0"/>
              <a:t>三杀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  <a:r>
              <a:rPr lang="zh-CN" altLang="en-US" sz="1400" dirty="0" smtClean="0"/>
              <a:t>                                                                                                                                                                                          </a:t>
            </a:r>
            <a:endParaRPr lang="en-US" altLang="zh-CN" sz="1400" dirty="0" smtClean="0"/>
          </a:p>
          <a:p>
            <a:r>
              <a:rPr lang="zh-CN" altLang="en-US" sz="1400" dirty="0" smtClean="0"/>
              <a:t>伤害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分钟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  <a:r>
              <a:rPr lang="zh-CN" altLang="en-US" sz="1400" dirty="0" smtClean="0"/>
              <a:t>                                                         四杀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</a:p>
          <a:p>
            <a:r>
              <a:rPr lang="zh-CN" altLang="en-US" sz="1400" dirty="0" smtClean="0"/>
              <a:t>击杀</a:t>
            </a:r>
            <a:r>
              <a:rPr lang="en-US" altLang="zh-CN" sz="1400" dirty="0" smtClean="0"/>
              <a:t> 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9999</a:t>
            </a:r>
            <a:r>
              <a:rPr lang="en-US" altLang="zh-CN" sz="1400" dirty="0" smtClean="0"/>
              <a:t>                                                         </a:t>
            </a:r>
            <a:r>
              <a:rPr lang="zh-CN" altLang="en-US" sz="1400" dirty="0" smtClean="0"/>
              <a:t>五杀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</a:p>
          <a:p>
            <a:r>
              <a:rPr lang="zh-CN" altLang="en-US" sz="1400" dirty="0" smtClean="0"/>
              <a:t>死亡 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9999</a:t>
            </a:r>
            <a:r>
              <a:rPr lang="en-US" altLang="zh-CN" sz="1400" dirty="0" smtClean="0"/>
              <a:t>                                                         </a:t>
            </a:r>
            <a:r>
              <a:rPr lang="zh-CN" altLang="en-US" sz="1400" dirty="0" smtClean="0"/>
              <a:t>超神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</a:p>
          <a:p>
            <a:r>
              <a:rPr lang="zh-CN" altLang="en-US" sz="1400" dirty="0" smtClean="0"/>
              <a:t>全场最佳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999</a:t>
            </a:r>
          </a:p>
        </p:txBody>
      </p:sp>
      <p:sp>
        <p:nvSpPr>
          <p:cNvPr id="129" name="矩形 128"/>
          <p:cNvSpPr/>
          <p:nvPr/>
        </p:nvSpPr>
        <p:spPr>
          <a:xfrm>
            <a:off x="7740352" y="1484784"/>
            <a:ext cx="93610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全部</a:t>
            </a:r>
            <a:endParaRPr lang="zh-CN" altLang="en-US" sz="1200" dirty="0"/>
          </a:p>
        </p:txBody>
      </p:sp>
      <p:sp>
        <p:nvSpPr>
          <p:cNvPr id="130" name="矩形 129"/>
          <p:cNvSpPr/>
          <p:nvPr/>
        </p:nvSpPr>
        <p:spPr>
          <a:xfrm>
            <a:off x="8676456" y="148478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流程图: 合并 130"/>
          <p:cNvSpPr/>
          <p:nvPr/>
        </p:nvSpPr>
        <p:spPr>
          <a:xfrm>
            <a:off x="8748464" y="1556792"/>
            <a:ext cx="72008" cy="72008"/>
          </a:xfrm>
          <a:prstGeom prst="flowChartMerg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475656" y="479715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角色名称</a:t>
            </a:r>
            <a:endParaRPr lang="zh-CN" altLang="en-US" sz="1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2915816" y="479715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角色名称</a:t>
            </a:r>
            <a:endParaRPr lang="zh-CN" alt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4355976" y="479715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角色名称</a:t>
            </a:r>
            <a:endParaRPr lang="zh-CN" alt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796136" y="479715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角色名称</a:t>
            </a:r>
            <a:endParaRPr lang="zh-CN" altLang="en-US" sz="1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7236296" y="479715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角色名称</a:t>
            </a:r>
            <a:endParaRPr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2699792" y="5085184"/>
            <a:ext cx="1296144" cy="80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场次：       </a:t>
            </a:r>
            <a:r>
              <a:rPr lang="en-US" altLang="zh-CN" sz="1200" dirty="0" smtClean="0"/>
              <a:t>99999</a:t>
            </a:r>
          </a:p>
          <a:p>
            <a:r>
              <a:rPr lang="en-US" altLang="zh-CN" sz="1200" dirty="0" smtClean="0"/>
              <a:t>MVP</a:t>
            </a:r>
            <a:r>
              <a:rPr lang="zh-CN" altLang="en-US" sz="1200" dirty="0" smtClean="0"/>
              <a:t>：       </a:t>
            </a:r>
            <a:r>
              <a:rPr lang="en-US" altLang="zh-CN" sz="1200" dirty="0" smtClean="0"/>
              <a:t>99999</a:t>
            </a:r>
          </a:p>
          <a:p>
            <a:r>
              <a:rPr lang="zh-CN" altLang="en-US" sz="1200" dirty="0" smtClean="0"/>
              <a:t>伤害：     </a:t>
            </a:r>
            <a:r>
              <a:rPr lang="en-US" altLang="zh-CN" sz="1200" dirty="0" smtClean="0"/>
              <a:t>999999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r>
              <a:rPr lang="zh-CN" altLang="en-US" sz="1200" dirty="0" smtClean="0"/>
              <a:t>击杀：        </a:t>
            </a:r>
            <a:r>
              <a:rPr lang="en-US" altLang="zh-CN" sz="1200" dirty="0" smtClean="0"/>
              <a:t>9999</a:t>
            </a:r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4139952" y="5085184"/>
            <a:ext cx="1296144" cy="80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场次：       </a:t>
            </a:r>
            <a:r>
              <a:rPr lang="en-US" altLang="zh-CN" sz="1200" dirty="0" smtClean="0"/>
              <a:t>99999</a:t>
            </a:r>
          </a:p>
          <a:p>
            <a:r>
              <a:rPr lang="en-US" altLang="zh-CN" sz="1200" dirty="0" smtClean="0"/>
              <a:t>MVP</a:t>
            </a:r>
            <a:r>
              <a:rPr lang="zh-CN" altLang="en-US" sz="1200" dirty="0" smtClean="0"/>
              <a:t>：       </a:t>
            </a:r>
            <a:r>
              <a:rPr lang="en-US" altLang="zh-CN" sz="1200" dirty="0" smtClean="0"/>
              <a:t>99999</a:t>
            </a:r>
          </a:p>
          <a:p>
            <a:r>
              <a:rPr lang="zh-CN" altLang="en-US" sz="1200" dirty="0" smtClean="0"/>
              <a:t>伤害：     </a:t>
            </a:r>
            <a:r>
              <a:rPr lang="en-US" altLang="zh-CN" sz="1200" dirty="0" smtClean="0"/>
              <a:t>999999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r>
              <a:rPr lang="zh-CN" altLang="en-US" sz="1200" dirty="0" smtClean="0"/>
              <a:t>击杀：        </a:t>
            </a:r>
            <a:r>
              <a:rPr lang="en-US" altLang="zh-CN" sz="1200" dirty="0" smtClean="0"/>
              <a:t>9999</a:t>
            </a:r>
            <a:endParaRPr lang="zh-CN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5580112" y="5085184"/>
            <a:ext cx="1296144" cy="80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场次：       </a:t>
            </a:r>
            <a:r>
              <a:rPr lang="en-US" altLang="zh-CN" sz="1200" dirty="0" smtClean="0"/>
              <a:t>99999</a:t>
            </a:r>
          </a:p>
          <a:p>
            <a:r>
              <a:rPr lang="en-US" altLang="zh-CN" sz="1200" dirty="0" smtClean="0"/>
              <a:t>MVP</a:t>
            </a:r>
            <a:r>
              <a:rPr lang="zh-CN" altLang="en-US" sz="1200" dirty="0" smtClean="0"/>
              <a:t>：       </a:t>
            </a:r>
            <a:r>
              <a:rPr lang="en-US" altLang="zh-CN" sz="1200" dirty="0" smtClean="0"/>
              <a:t>99999</a:t>
            </a:r>
          </a:p>
          <a:p>
            <a:r>
              <a:rPr lang="zh-CN" altLang="en-US" sz="1200" dirty="0" smtClean="0"/>
              <a:t>伤害：     </a:t>
            </a:r>
            <a:r>
              <a:rPr lang="en-US" altLang="zh-CN" sz="1200" dirty="0" smtClean="0"/>
              <a:t>999999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r>
              <a:rPr lang="zh-CN" altLang="en-US" sz="1200" dirty="0" smtClean="0"/>
              <a:t>击杀：        </a:t>
            </a:r>
            <a:r>
              <a:rPr lang="en-US" altLang="zh-CN" sz="1200" dirty="0" smtClean="0"/>
              <a:t>9999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7020272" y="5085184"/>
            <a:ext cx="1296144" cy="80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/>
              <a:t>场次：       </a:t>
            </a:r>
            <a:r>
              <a:rPr lang="en-US" altLang="zh-CN" sz="1200" dirty="0" smtClean="0"/>
              <a:t>99999</a:t>
            </a:r>
          </a:p>
          <a:p>
            <a:r>
              <a:rPr lang="en-US" altLang="zh-CN" sz="1200" dirty="0" smtClean="0"/>
              <a:t>MVP</a:t>
            </a:r>
            <a:r>
              <a:rPr lang="zh-CN" altLang="en-US" sz="1200" dirty="0" smtClean="0"/>
              <a:t>：       </a:t>
            </a:r>
            <a:r>
              <a:rPr lang="en-US" altLang="zh-CN" sz="1200" dirty="0" smtClean="0"/>
              <a:t>99999</a:t>
            </a:r>
          </a:p>
          <a:p>
            <a:r>
              <a:rPr lang="zh-CN" altLang="en-US" sz="1200" dirty="0" smtClean="0"/>
              <a:t>伤害：     </a:t>
            </a:r>
            <a:r>
              <a:rPr lang="en-US" altLang="zh-CN" sz="1200" dirty="0" smtClean="0"/>
              <a:t>999999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r>
              <a:rPr lang="zh-CN" altLang="en-US" sz="1200" dirty="0" smtClean="0"/>
              <a:t>击杀：        </a:t>
            </a:r>
            <a:r>
              <a:rPr lang="en-US" altLang="zh-CN" sz="1200" dirty="0" smtClean="0"/>
              <a:t>9999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历史战绩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1753071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           </a:t>
            </a:r>
            <a:r>
              <a:rPr lang="en-US" altLang="zh-CN" sz="1400" b="1" dirty="0" smtClean="0"/>
              <a:t>   </a:t>
            </a:r>
            <a:r>
              <a:rPr lang="zh-CN" altLang="en-US" sz="1400" b="1" dirty="0" smtClean="0"/>
              <a:t>                  排名             类型                击杀        死亡       助攻               造成伤害                  时间</a:t>
            </a:r>
          </a:p>
        </p:txBody>
      </p:sp>
      <p:sp>
        <p:nvSpPr>
          <p:cNvPr id="52" name="矩形 51"/>
          <p:cNvSpPr/>
          <p:nvPr/>
        </p:nvSpPr>
        <p:spPr>
          <a:xfrm>
            <a:off x="683568" y="2348880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63688" y="2689175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>
                <a:solidFill>
                  <a:prstClr val="black"/>
                </a:solidFill>
              </a:rPr>
              <a:t>         30           </a:t>
            </a:r>
            <a:r>
              <a:rPr lang="zh-CN" altLang="en-US" sz="1400" dirty="0" smtClean="0">
                <a:solidFill>
                  <a:prstClr val="black"/>
                </a:solidFill>
              </a:rPr>
              <a:t>个人竞技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 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          99999               12-06 20:50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3568" y="3284984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83568" y="4221088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83568" y="5157192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763688" y="3645024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</a:rPr>
              <a:t>         30           </a:t>
            </a:r>
            <a:r>
              <a:rPr lang="zh-CN" altLang="en-US" sz="1400" dirty="0" smtClean="0">
                <a:solidFill>
                  <a:prstClr val="black"/>
                </a:solidFill>
              </a:rPr>
              <a:t>个人竞技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 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          99999               12-06 18:50</a:t>
            </a:r>
            <a:endParaRPr lang="zh-CN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63688" y="4561383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</a:rPr>
              <a:t>          3            </a:t>
            </a:r>
            <a:r>
              <a:rPr lang="zh-CN" altLang="en-US" sz="1400" dirty="0" smtClean="0">
                <a:solidFill>
                  <a:prstClr val="black"/>
                </a:solidFill>
              </a:rPr>
              <a:t>团队竞技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 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          99999               12-06 14:50</a:t>
            </a:r>
            <a:endParaRPr lang="zh-CN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63688" y="5517232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</a:rPr>
              <a:t>         30           </a:t>
            </a:r>
            <a:r>
              <a:rPr lang="zh-CN" altLang="en-US" sz="1400" dirty="0" smtClean="0">
                <a:solidFill>
                  <a:prstClr val="black"/>
                </a:solidFill>
              </a:rPr>
              <a:t>个人竞技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 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</a:t>
            </a:r>
            <a:r>
              <a:rPr lang="en-US" altLang="zh-CN" sz="1400" dirty="0" err="1" smtClean="0">
                <a:solidFill>
                  <a:prstClr val="black"/>
                </a:solidFill>
              </a:rPr>
              <a:t>99</a:t>
            </a:r>
            <a:r>
              <a:rPr lang="en-US" altLang="zh-CN" sz="1400" dirty="0" smtClean="0">
                <a:solidFill>
                  <a:prstClr val="black"/>
                </a:solidFill>
              </a:rPr>
              <a:t>                     99999               12-06 12:30</a:t>
            </a:r>
            <a:endParaRPr lang="zh-CN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68" name="燕尾形 67"/>
          <p:cNvSpPr/>
          <p:nvPr/>
        </p:nvSpPr>
        <p:spPr>
          <a:xfrm>
            <a:off x="8532440" y="2636912"/>
            <a:ext cx="28803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燕尾形 68"/>
          <p:cNvSpPr/>
          <p:nvPr/>
        </p:nvSpPr>
        <p:spPr>
          <a:xfrm>
            <a:off x="8532440" y="3573016"/>
            <a:ext cx="28803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燕尾形 69"/>
          <p:cNvSpPr/>
          <p:nvPr/>
        </p:nvSpPr>
        <p:spPr>
          <a:xfrm>
            <a:off x="8532440" y="4509120"/>
            <a:ext cx="28803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燕尾形 70"/>
          <p:cNvSpPr/>
          <p:nvPr/>
        </p:nvSpPr>
        <p:spPr>
          <a:xfrm>
            <a:off x="8532440" y="5445224"/>
            <a:ext cx="288032" cy="43204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899592" y="2420888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971600" y="2996952"/>
            <a:ext cx="5950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1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MVP</a:t>
            </a:r>
            <a:endParaRPr lang="zh-CN" altLang="en-US" sz="1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99592" y="3356992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899592" y="4293096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899592" y="5229200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484784"/>
            <a:ext cx="820891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5127486"/>
            <a:ext cx="8208912" cy="1128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图片 35" descr="mc_on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672" y="5229200"/>
            <a:ext cx="864096" cy="86409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308304" y="5373216"/>
            <a:ext cx="1008112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个人竞技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历史战绩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当局数据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1753071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  排名    </a:t>
            </a:r>
            <a:r>
              <a:rPr lang="en-US" altLang="zh-CN" sz="1400" b="1" dirty="0" smtClean="0"/>
              <a:t>         </a:t>
            </a:r>
            <a:r>
              <a:rPr lang="zh-CN" altLang="en-US" sz="1400" b="1" dirty="0" smtClean="0"/>
              <a:t>角色</a:t>
            </a:r>
            <a:r>
              <a:rPr lang="en-US" altLang="zh-CN" sz="1400" b="1" dirty="0" smtClean="0"/>
              <a:t>                         </a:t>
            </a:r>
            <a:r>
              <a:rPr lang="zh-CN" altLang="en-US" sz="1400" b="1" dirty="0" smtClean="0"/>
              <a:t>用户                        荣誉               伤害          击杀 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死亡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助攻          评分</a:t>
            </a:r>
          </a:p>
        </p:txBody>
      </p:sp>
      <p:sp>
        <p:nvSpPr>
          <p:cNvPr id="52" name="矩形 51"/>
          <p:cNvSpPr/>
          <p:nvPr/>
        </p:nvSpPr>
        <p:spPr>
          <a:xfrm>
            <a:off x="683568" y="2348880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771800" y="2708920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3568" y="3284984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83568" y="4221088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83568" y="5157192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9592" y="2564904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27" name="椭圆 26"/>
          <p:cNvSpPr/>
          <p:nvPr/>
        </p:nvSpPr>
        <p:spPr>
          <a:xfrm>
            <a:off x="899592" y="3501008"/>
            <a:ext cx="504056" cy="50405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28" name="椭圆 27"/>
          <p:cNvSpPr/>
          <p:nvPr/>
        </p:nvSpPr>
        <p:spPr>
          <a:xfrm>
            <a:off x="899592" y="4437112"/>
            <a:ext cx="504056" cy="50405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79984" y="5445224"/>
            <a:ext cx="35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</a:rPr>
              <a:t>4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708920"/>
            <a:ext cx="360040" cy="3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5445224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509120"/>
            <a:ext cx="360040" cy="3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2420888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7984" y="2708920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2996952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3356992"/>
            <a:ext cx="1905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16016" y="2420888"/>
            <a:ext cx="1905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2564904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3501008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4437112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5373216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38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619672" y="2420888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1619672" y="3356992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1619672" y="4293096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1619672" y="5229200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691680" y="2924944"/>
            <a:ext cx="5950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1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MVP</a:t>
            </a:r>
            <a:endParaRPr lang="zh-CN" altLang="en-US" sz="1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71800" y="3645024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71800" y="5497487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71800" y="4509120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908720"/>
            <a:ext cx="9144000" cy="512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矩形 59"/>
          <p:cNvSpPr/>
          <p:nvPr/>
        </p:nvSpPr>
        <p:spPr>
          <a:xfrm>
            <a:off x="0" y="5949280"/>
            <a:ext cx="7555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55576" y="5949280"/>
            <a:ext cx="83884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效果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908720"/>
            <a:ext cx="72008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03648" y="9087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时装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11" name="图片 10" descr="tab_butto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4408" y="4581128"/>
            <a:ext cx="648072" cy="969853"/>
          </a:xfrm>
          <a:prstGeom prst="rect">
            <a:avLst/>
          </a:prstGeom>
        </p:spPr>
      </p:pic>
      <p:pic>
        <p:nvPicPr>
          <p:cNvPr id="12" name="图片 11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2708920"/>
            <a:ext cx="792088" cy="924381"/>
          </a:xfrm>
          <a:prstGeom prst="rect">
            <a:avLst/>
          </a:prstGeom>
        </p:spPr>
      </p:pic>
      <p:pic>
        <p:nvPicPr>
          <p:cNvPr id="13" name="图片 12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3645024"/>
            <a:ext cx="792088" cy="924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8424" y="2852936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光环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8424" y="37890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雪球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5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836712"/>
            <a:ext cx="7810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0" y="0"/>
            <a:ext cx="2267744" cy="47667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时装界面</a:t>
            </a:r>
            <a:endParaRPr lang="zh-CN" altLang="en-US" dirty="0"/>
          </a:p>
        </p:txBody>
      </p:sp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112" y="836712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6" y="836712"/>
            <a:ext cx="3810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图片 41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1772816"/>
            <a:ext cx="792088" cy="924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8424" y="1916832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饰品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8424" y="4725144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称号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83968" y="1556792"/>
            <a:ext cx="3960440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27984" y="1916832"/>
            <a:ext cx="3672408" cy="108012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1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427984" y="3068960"/>
            <a:ext cx="3672408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2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427984" y="4221088"/>
            <a:ext cx="3672408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3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9" name="图片 48" descr="top_butto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>
            <a:off x="6084168" y="5333969"/>
            <a:ext cx="432047" cy="224025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31181" y="4509120"/>
            <a:ext cx="485035" cy="48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矩形 53"/>
          <p:cNvSpPr/>
          <p:nvPr/>
        </p:nvSpPr>
        <p:spPr>
          <a:xfrm>
            <a:off x="4283968" y="1484784"/>
            <a:ext cx="39604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称号列表</a:t>
            </a:r>
            <a:endParaRPr lang="zh-CN" altLang="en-US" dirty="0"/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3848" y="4077072"/>
            <a:ext cx="792088" cy="128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矩形 63"/>
          <p:cNvSpPr/>
          <p:nvPr/>
        </p:nvSpPr>
        <p:spPr>
          <a:xfrm>
            <a:off x="395536" y="1484784"/>
            <a:ext cx="3816424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1115616" y="5013176"/>
            <a:ext cx="8640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穿戴</a:t>
            </a:r>
            <a:endParaRPr lang="zh-CN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555776" y="1700808"/>
            <a:ext cx="1512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称号名称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属性描述</a:t>
            </a:r>
            <a:endParaRPr lang="en-US" altLang="zh-CN" dirty="0" smtClean="0"/>
          </a:p>
          <a:p>
            <a:r>
              <a:rPr lang="en-US" altLang="zh-CN" dirty="0" smtClean="0"/>
              <a:t>XXXXXXXXXXXXXXXXXXXXXXXX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解锁条件：</a:t>
            </a:r>
            <a:r>
              <a:rPr lang="en-US" altLang="zh-CN" dirty="0" smtClean="0"/>
              <a:t>XXXXXXXXXXXXXXXXXX</a:t>
            </a:r>
          </a:p>
          <a:p>
            <a:endParaRPr lang="en-US" altLang="zh-CN" dirty="0" smtClean="0"/>
          </a:p>
        </p:txBody>
      </p:sp>
      <p:cxnSp>
        <p:nvCxnSpPr>
          <p:cNvPr id="68" name="直接连接符 67"/>
          <p:cNvCxnSpPr/>
          <p:nvPr/>
        </p:nvCxnSpPr>
        <p:spPr>
          <a:xfrm>
            <a:off x="395536" y="4869160"/>
            <a:ext cx="381642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195736" y="4581128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    倒计时：</a:t>
            </a:r>
            <a:r>
              <a:rPr lang="en-US" altLang="zh-CN" sz="1100" dirty="0" smtClean="0"/>
              <a:t>X</a:t>
            </a:r>
            <a:r>
              <a:rPr lang="zh-CN" altLang="en-US" sz="1100" dirty="0" smtClean="0"/>
              <a:t>天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小时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分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秒</a:t>
            </a:r>
            <a:endParaRPr lang="zh-CN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9552" y="1628800"/>
            <a:ext cx="1969130" cy="292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矩形 73"/>
          <p:cNvSpPr/>
          <p:nvPr/>
        </p:nvSpPr>
        <p:spPr>
          <a:xfrm>
            <a:off x="755576" y="1772816"/>
            <a:ext cx="146706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称号头衔艺术字体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历史战绩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当局数据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1753071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  排名    </a:t>
            </a:r>
            <a:r>
              <a:rPr lang="en-US" altLang="zh-CN" sz="1400" b="1" dirty="0" smtClean="0"/>
              <a:t>         </a:t>
            </a:r>
            <a:r>
              <a:rPr lang="zh-CN" altLang="en-US" sz="1400" b="1" dirty="0" smtClean="0"/>
              <a:t>角色</a:t>
            </a:r>
            <a:r>
              <a:rPr lang="en-US" altLang="zh-CN" sz="1400" b="1" dirty="0" smtClean="0"/>
              <a:t>                         </a:t>
            </a:r>
            <a:r>
              <a:rPr lang="zh-CN" altLang="en-US" sz="1400" b="1" dirty="0" smtClean="0"/>
              <a:t>用户                        荣誉               伤害          击杀 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死亡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助攻          评分</a:t>
            </a:r>
          </a:p>
        </p:txBody>
      </p:sp>
      <p:sp>
        <p:nvSpPr>
          <p:cNvPr id="52" name="矩形 51"/>
          <p:cNvSpPr/>
          <p:nvPr/>
        </p:nvSpPr>
        <p:spPr>
          <a:xfrm>
            <a:off x="683568" y="2348880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771800" y="2708920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3568" y="3284984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83568" y="4221088"/>
            <a:ext cx="8208912" cy="936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83568" y="5157192"/>
            <a:ext cx="820891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9592" y="2564904"/>
            <a:ext cx="50405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27" name="椭圆 26"/>
          <p:cNvSpPr/>
          <p:nvPr/>
        </p:nvSpPr>
        <p:spPr>
          <a:xfrm>
            <a:off x="899592" y="3501008"/>
            <a:ext cx="504056" cy="50405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28" name="椭圆 27"/>
          <p:cNvSpPr/>
          <p:nvPr/>
        </p:nvSpPr>
        <p:spPr>
          <a:xfrm>
            <a:off x="899592" y="4437112"/>
            <a:ext cx="504056" cy="50405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3</a:t>
            </a:r>
            <a:endParaRPr lang="zh-CN" altLang="en-US" sz="2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79984" y="5445224"/>
            <a:ext cx="35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</a:rPr>
              <a:t>4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708920"/>
            <a:ext cx="360040" cy="3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5445224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509120"/>
            <a:ext cx="360040" cy="33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2420888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7984" y="2708920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2996952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3356992"/>
            <a:ext cx="1905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16016" y="2420888"/>
            <a:ext cx="1905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2564904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3501008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4437112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16416" y="5373216"/>
            <a:ext cx="482724" cy="4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38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1619672" y="2420888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1619672" y="3356992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1619672" y="4293096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1619672" y="5229200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角色头像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691680" y="2924944"/>
            <a:ext cx="5950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1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MVP</a:t>
            </a:r>
            <a:endParaRPr lang="zh-CN" altLang="en-US" sz="1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71800" y="3645024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71800" y="5497487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71800" y="4509120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prstClr val="black"/>
                </a:solidFill>
              </a:rPr>
              <a:t>玩家昵称最长八字          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99999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</a:t>
            </a:r>
            <a:r>
              <a:rPr lang="en-US" altLang="zh-CN" sz="1400" dirty="0" smtClean="0">
                <a:solidFill>
                  <a:prstClr val="black"/>
                </a:solidFill>
              </a:rPr>
              <a:t>99/99/99                  99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908720"/>
            <a:ext cx="9179502" cy="507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矩形 59"/>
          <p:cNvSpPr/>
          <p:nvPr/>
        </p:nvSpPr>
        <p:spPr>
          <a:xfrm>
            <a:off x="0" y="5949280"/>
            <a:ext cx="7555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55576" y="5949280"/>
            <a:ext cx="83884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752" y="764704"/>
            <a:ext cx="4680520" cy="568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77480" y="12687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268760"/>
            <a:ext cx="884785" cy="8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339752" y="764704"/>
            <a:ext cx="46805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相册                          所有照片                        取消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16016" y="12687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96136" y="12687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35896" y="12687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77480" y="234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752" y="764704"/>
            <a:ext cx="4680520" cy="568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43808" y="2132856"/>
            <a:ext cx="3672408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067944" y="2132856"/>
            <a:ext cx="0" cy="30243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292080" y="2132856"/>
            <a:ext cx="0" cy="30243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2843808" y="3212976"/>
            <a:ext cx="3672408" cy="8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843808" y="4221088"/>
            <a:ext cx="3672408" cy="8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 形 22"/>
          <p:cNvSpPr/>
          <p:nvPr/>
        </p:nvSpPr>
        <p:spPr>
          <a:xfrm>
            <a:off x="2771800" y="5013176"/>
            <a:ext cx="216024" cy="216024"/>
          </a:xfrm>
          <a:prstGeom prst="corner">
            <a:avLst>
              <a:gd name="adj1" fmla="val 50000"/>
              <a:gd name="adj2" fmla="val 479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L 形 23"/>
          <p:cNvSpPr/>
          <p:nvPr/>
        </p:nvSpPr>
        <p:spPr>
          <a:xfrm rot="10800000">
            <a:off x="6372200" y="2060848"/>
            <a:ext cx="216024" cy="216024"/>
          </a:xfrm>
          <a:prstGeom prst="corner">
            <a:avLst>
              <a:gd name="adj1" fmla="val 50000"/>
              <a:gd name="adj2" fmla="val 479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/>
          <p:cNvSpPr/>
          <p:nvPr/>
        </p:nvSpPr>
        <p:spPr>
          <a:xfrm rot="16200000">
            <a:off x="6372200" y="5013176"/>
            <a:ext cx="216024" cy="216024"/>
          </a:xfrm>
          <a:prstGeom prst="corner">
            <a:avLst>
              <a:gd name="adj1" fmla="val 50000"/>
              <a:gd name="adj2" fmla="val 479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 形 25"/>
          <p:cNvSpPr/>
          <p:nvPr/>
        </p:nvSpPr>
        <p:spPr>
          <a:xfrm rot="5400000">
            <a:off x="2777173" y="2066222"/>
            <a:ext cx="216024" cy="216024"/>
          </a:xfrm>
          <a:prstGeom prst="corner">
            <a:avLst>
              <a:gd name="adj1" fmla="val 50000"/>
              <a:gd name="adj2" fmla="val 479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339752" y="6165304"/>
            <a:ext cx="46805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取消                                                                    完成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355976" y="35730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照片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效果图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908720"/>
            <a:ext cx="72008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03648" y="9087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时装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11" name="图片 10" descr="tab_button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4408" y="4581128"/>
            <a:ext cx="648072" cy="969853"/>
          </a:xfrm>
          <a:prstGeom prst="rect">
            <a:avLst/>
          </a:prstGeom>
        </p:spPr>
      </p:pic>
      <p:pic>
        <p:nvPicPr>
          <p:cNvPr id="12" name="图片 11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2708920"/>
            <a:ext cx="792088" cy="924381"/>
          </a:xfrm>
          <a:prstGeom prst="rect">
            <a:avLst/>
          </a:prstGeom>
        </p:spPr>
      </p:pic>
      <p:pic>
        <p:nvPicPr>
          <p:cNvPr id="13" name="图片 12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3645024"/>
            <a:ext cx="792088" cy="924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8424" y="2852936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光环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8424" y="37890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雪球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5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836712"/>
            <a:ext cx="7810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0" y="0"/>
            <a:ext cx="2267744" cy="47667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时装界面</a:t>
            </a:r>
            <a:endParaRPr lang="zh-CN" altLang="en-US" dirty="0"/>
          </a:p>
        </p:txBody>
      </p:sp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112" y="836712"/>
            <a:ext cx="3600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6" y="836712"/>
            <a:ext cx="3810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图片 41" descr="tab_button1_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392" y="1772816"/>
            <a:ext cx="792088" cy="924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8424" y="1916832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饰品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8424" y="4725144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称号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83968" y="1556792"/>
            <a:ext cx="3960440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27984" y="1916832"/>
            <a:ext cx="3672408" cy="108012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1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427984" y="3068960"/>
            <a:ext cx="3672408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2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427984" y="4221088"/>
            <a:ext cx="3672408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</a:t>
            </a:r>
            <a:r>
              <a:rPr lang="en-US" altLang="zh-CN" dirty="0" smtClean="0"/>
              <a:t>3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9" name="图片 48" descr="top_butto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>
            <a:off x="6084168" y="5333969"/>
            <a:ext cx="432047" cy="224025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31181" y="4509120"/>
            <a:ext cx="485035" cy="48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矩形 53"/>
          <p:cNvSpPr/>
          <p:nvPr/>
        </p:nvSpPr>
        <p:spPr>
          <a:xfrm>
            <a:off x="4283968" y="1484784"/>
            <a:ext cx="39604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称号列表</a:t>
            </a:r>
            <a:endParaRPr lang="zh-CN" altLang="en-US" dirty="0"/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3848" y="4077072"/>
            <a:ext cx="792088" cy="128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矩形 63"/>
          <p:cNvSpPr/>
          <p:nvPr/>
        </p:nvSpPr>
        <p:spPr>
          <a:xfrm>
            <a:off x="395536" y="1484784"/>
            <a:ext cx="3816424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1115616" y="5013176"/>
            <a:ext cx="8640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卸下</a:t>
            </a:r>
            <a:endParaRPr lang="zh-CN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555776" y="1700808"/>
            <a:ext cx="1512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称号名称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属性描述</a:t>
            </a:r>
            <a:endParaRPr lang="en-US" altLang="zh-CN" dirty="0" smtClean="0"/>
          </a:p>
          <a:p>
            <a:r>
              <a:rPr lang="en-US" altLang="zh-CN" dirty="0" smtClean="0"/>
              <a:t>XXXXXXXXXXXXXXXXXXXXXXXX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解锁条件：</a:t>
            </a:r>
            <a:r>
              <a:rPr lang="en-US" altLang="zh-CN" dirty="0" smtClean="0"/>
              <a:t>XXXXXXXXXXXXXXXXXX</a:t>
            </a:r>
          </a:p>
          <a:p>
            <a:endParaRPr lang="en-US" altLang="zh-CN" dirty="0" smtClean="0"/>
          </a:p>
        </p:txBody>
      </p:sp>
      <p:cxnSp>
        <p:nvCxnSpPr>
          <p:cNvPr id="68" name="直接连接符 67"/>
          <p:cNvCxnSpPr/>
          <p:nvPr/>
        </p:nvCxnSpPr>
        <p:spPr>
          <a:xfrm>
            <a:off x="395536" y="4869160"/>
            <a:ext cx="381642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195736" y="4581128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    倒计时：</a:t>
            </a:r>
            <a:r>
              <a:rPr lang="en-US" altLang="zh-CN" sz="1100" dirty="0" smtClean="0"/>
              <a:t>X</a:t>
            </a:r>
            <a:r>
              <a:rPr lang="zh-CN" altLang="en-US" sz="1100" dirty="0" smtClean="0"/>
              <a:t>天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小时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分</a:t>
            </a:r>
            <a:r>
              <a:rPr lang="en-US" altLang="zh-CN" sz="1100" dirty="0" smtClean="0"/>
              <a:t>XX</a:t>
            </a:r>
            <a:r>
              <a:rPr lang="zh-CN" altLang="en-US" sz="1100" dirty="0" smtClean="0"/>
              <a:t>秒</a:t>
            </a:r>
            <a:endParaRPr lang="zh-CN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9552" y="1628800"/>
            <a:ext cx="1969130" cy="292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矩形 33"/>
          <p:cNvSpPr/>
          <p:nvPr/>
        </p:nvSpPr>
        <p:spPr>
          <a:xfrm>
            <a:off x="755576" y="1772816"/>
            <a:ext cx="146706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称号头衔艺术字体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32887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627784" y="692696"/>
            <a:ext cx="507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账号信息栏，头像使用圆形图标，头像左上角悬挂当前段位，头像右侧区域显示玩家昵称等级信息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4664"/>
            <a:ext cx="269979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75656" y="1412776"/>
            <a:ext cx="208823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称号头衔艺术字</a:t>
            </a:r>
            <a:endPara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32887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1124744"/>
            <a:ext cx="169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账号头像，点击后打开个人空间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04664"/>
            <a:ext cx="8275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75656" y="1412776"/>
            <a:ext cx="208823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称号头衔艺术字</a:t>
            </a:r>
            <a:endPara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1772816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267744" y="1765265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账号昵称八个汉字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ID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00000000000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中国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上海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浦东新区</a:t>
            </a:r>
            <a:endParaRPr lang="en-US" altLang="zh-CN" sz="1200" dirty="0" smtClean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88024" y="3212976"/>
            <a:ext cx="0" cy="288032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53" name="圆角矩形 52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57" name="圆角矩形 56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0" name="燕尾形 59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4860032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五角星 65"/>
          <p:cNvSpPr/>
          <p:nvPr/>
        </p:nvSpPr>
        <p:spPr>
          <a:xfrm>
            <a:off x="4860032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5076056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五角星 67"/>
          <p:cNvSpPr/>
          <p:nvPr/>
        </p:nvSpPr>
        <p:spPr>
          <a:xfrm>
            <a:off x="5652120" y="3789040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五角星 68"/>
          <p:cNvSpPr/>
          <p:nvPr/>
        </p:nvSpPr>
        <p:spPr>
          <a:xfrm>
            <a:off x="6228184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五角星 69"/>
          <p:cNvSpPr/>
          <p:nvPr/>
        </p:nvSpPr>
        <p:spPr>
          <a:xfrm>
            <a:off x="6444208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220072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7316688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45" name="矩形 44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987824" y="3645024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称号数量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被赞次数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1772816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88024" y="3212976"/>
            <a:ext cx="0" cy="288032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54" name="矩形 53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这家伙很懒，什么也没留下。</a:t>
            </a:r>
            <a:endParaRPr lang="zh-CN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0" name="燕尾形 59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4860032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五角星 65"/>
          <p:cNvSpPr/>
          <p:nvPr/>
        </p:nvSpPr>
        <p:spPr>
          <a:xfrm>
            <a:off x="4860032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五角星 66"/>
          <p:cNvSpPr/>
          <p:nvPr/>
        </p:nvSpPr>
        <p:spPr>
          <a:xfrm>
            <a:off x="5076056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五角星 67"/>
          <p:cNvSpPr/>
          <p:nvPr/>
        </p:nvSpPr>
        <p:spPr>
          <a:xfrm>
            <a:off x="5580112" y="386104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五角星 68"/>
          <p:cNvSpPr/>
          <p:nvPr/>
        </p:nvSpPr>
        <p:spPr>
          <a:xfrm>
            <a:off x="6228184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五角星 69"/>
          <p:cNvSpPr/>
          <p:nvPr/>
        </p:nvSpPr>
        <p:spPr>
          <a:xfrm>
            <a:off x="6444208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220072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7316688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添加好友</a:t>
            </a:r>
            <a:endParaRPr lang="zh-CN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45" name="矩形 44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98782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称号数量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被赞次数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神话勋章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访问空间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267744" y="1765265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账号昵称八个汉字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ID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00000000000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中国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上海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浦东新区</a:t>
            </a:r>
            <a:endParaRPr lang="en-US" altLang="zh-CN" sz="1200" dirty="0" smtClean="0"/>
          </a:p>
        </p:txBody>
      </p:sp>
      <p:sp>
        <p:nvSpPr>
          <p:cNvPr id="53" name="圆角矩形 52"/>
          <p:cNvSpPr/>
          <p:nvPr/>
        </p:nvSpPr>
        <p:spPr>
          <a:xfrm>
            <a:off x="7668344" y="198884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屏蔽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88024" y="3501008"/>
            <a:ext cx="0" cy="2592288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99792" y="2780928"/>
            <a:ext cx="39604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4917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1" name="燕尾形 60"/>
          <p:cNvSpPr/>
          <p:nvPr/>
        </p:nvSpPr>
        <p:spPr>
          <a:xfrm>
            <a:off x="4860032" y="3573016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五角星 79"/>
          <p:cNvSpPr/>
          <p:nvPr/>
        </p:nvSpPr>
        <p:spPr>
          <a:xfrm>
            <a:off x="5076056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211960" y="42210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五角星 81"/>
          <p:cNvSpPr/>
          <p:nvPr/>
        </p:nvSpPr>
        <p:spPr>
          <a:xfrm>
            <a:off x="5292080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五角星 82"/>
          <p:cNvSpPr/>
          <p:nvPr/>
        </p:nvSpPr>
        <p:spPr>
          <a:xfrm>
            <a:off x="5868144" y="386104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五角星 83"/>
          <p:cNvSpPr/>
          <p:nvPr/>
        </p:nvSpPr>
        <p:spPr>
          <a:xfrm>
            <a:off x="6444208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五角星 84"/>
          <p:cNvSpPr/>
          <p:nvPr/>
        </p:nvSpPr>
        <p:spPr>
          <a:xfrm>
            <a:off x="6660232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948264" y="3647346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7308304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段位说明</a:t>
            </a:r>
            <a:endParaRPr lang="en-US" altLang="zh-CN" dirty="0" smtClean="0"/>
          </a:p>
        </p:txBody>
      </p:sp>
      <p:sp>
        <p:nvSpPr>
          <p:cNvPr id="66" name="矩形 65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1844824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2339752" y="182624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账号昵称八个汉字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中国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上海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浦东新区</a:t>
            </a:r>
            <a:endParaRPr lang="en-US" altLang="zh-CN" sz="1400" dirty="0" smtClean="0"/>
          </a:p>
        </p:txBody>
      </p:sp>
      <p:sp>
        <p:nvSpPr>
          <p:cNvPr id="71" name="椭圆 70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76" name="圆角矩形 75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77" name="矩形 76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78" name="圆角矩形 77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92" name="圆角矩形 91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94" name="燕尾形 93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98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2483768" y="1916832"/>
            <a:ext cx="4464496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83768" y="1916832"/>
            <a:ext cx="446449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当前段位</a:t>
            </a:r>
            <a:endParaRPr lang="zh-CN" altLang="en-US" dirty="0"/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3284984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46" descr="top_butt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6392391" y="3552825"/>
            <a:ext cx="514350" cy="266700"/>
          </a:xfrm>
          <a:prstGeom prst="rect">
            <a:avLst/>
          </a:prstGeom>
        </p:spPr>
      </p:pic>
      <p:sp>
        <p:nvSpPr>
          <p:cNvPr id="52" name="五角星 51"/>
          <p:cNvSpPr/>
          <p:nvPr/>
        </p:nvSpPr>
        <p:spPr>
          <a:xfrm>
            <a:off x="5868144" y="3429000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五角星 48"/>
          <p:cNvSpPr/>
          <p:nvPr/>
        </p:nvSpPr>
        <p:spPr>
          <a:xfrm>
            <a:off x="5364088" y="2924944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491880" y="4581128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100" dirty="0" smtClean="0"/>
              <a:t> </a:t>
            </a:r>
            <a:r>
              <a:rPr lang="zh-CN" altLang="en-US" sz="1100" dirty="0" smtClean="0"/>
              <a:t>个人竞技模式中排名前</a:t>
            </a:r>
            <a:r>
              <a:rPr lang="en-US" altLang="zh-CN" sz="1100" dirty="0" smtClean="0"/>
              <a:t>15</a:t>
            </a:r>
            <a:r>
              <a:rPr lang="zh-CN" altLang="en-US" sz="1100" dirty="0" smtClean="0"/>
              <a:t>，加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星</a:t>
            </a:r>
            <a:endParaRPr lang="en-US" altLang="zh-CN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100" dirty="0" smtClean="0"/>
              <a:t> </a:t>
            </a:r>
            <a:r>
              <a:rPr lang="zh-CN" altLang="en-US" sz="1100" dirty="0" smtClean="0"/>
              <a:t>团队竞技模式中排名前</a:t>
            </a:r>
            <a:r>
              <a:rPr lang="en-US" altLang="zh-CN" sz="1100" dirty="0" smtClean="0"/>
              <a:t>3</a:t>
            </a:r>
            <a:r>
              <a:rPr lang="zh-CN" altLang="en-US" sz="1100" dirty="0" smtClean="0"/>
              <a:t>，加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星</a:t>
            </a:r>
          </a:p>
        </p:txBody>
      </p:sp>
      <p:sp>
        <p:nvSpPr>
          <p:cNvPr id="56" name="五角星 55"/>
          <p:cNvSpPr/>
          <p:nvPr/>
        </p:nvSpPr>
        <p:spPr>
          <a:xfrm>
            <a:off x="3491880" y="3429000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五角星 54"/>
          <p:cNvSpPr/>
          <p:nvPr/>
        </p:nvSpPr>
        <p:spPr>
          <a:xfrm>
            <a:off x="3923928" y="2924944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五角星 49"/>
          <p:cNvSpPr/>
          <p:nvPr/>
        </p:nvSpPr>
        <p:spPr>
          <a:xfrm>
            <a:off x="4644008" y="263691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4211960" y="42210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2483768" y="4581128"/>
            <a:ext cx="4464496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535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76672"/>
            <a:ext cx="132930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4766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个人空间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568" y="1124744"/>
            <a:ext cx="8208912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1124744"/>
            <a:ext cx="8208912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空间首页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9512" y="1484784"/>
            <a:ext cx="504056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9512" y="2348880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照片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83568" y="3212976"/>
            <a:ext cx="8208912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788024" y="3501008"/>
            <a:ext cx="0" cy="2592288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99792" y="2780928"/>
            <a:ext cx="39604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827584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总览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32040" y="34917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段位</a:t>
            </a:r>
            <a:endParaRPr lang="zh-CN" altLang="en-US" dirty="0"/>
          </a:p>
        </p:txBody>
      </p:sp>
      <p:sp>
        <p:nvSpPr>
          <p:cNvPr id="60" name="燕尾形 59"/>
          <p:cNvSpPr/>
          <p:nvPr/>
        </p:nvSpPr>
        <p:spPr>
          <a:xfrm>
            <a:off x="755576" y="3284984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4860032" y="3573016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燕尾形 73"/>
          <p:cNvSpPr/>
          <p:nvPr/>
        </p:nvSpPr>
        <p:spPr>
          <a:xfrm>
            <a:off x="755576" y="1556792"/>
            <a:ext cx="144016" cy="2160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758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04448" y="3212976"/>
            <a:ext cx="2880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五角星 79"/>
          <p:cNvSpPr/>
          <p:nvPr/>
        </p:nvSpPr>
        <p:spPr>
          <a:xfrm>
            <a:off x="5076056" y="4581128"/>
            <a:ext cx="216024" cy="21602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211960" y="42210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黄金</a:t>
            </a:r>
            <a:endParaRPr lang="zh-CN" altLang="en-US" dirty="0"/>
          </a:p>
        </p:txBody>
      </p:sp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429309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五角星 81"/>
          <p:cNvSpPr/>
          <p:nvPr/>
        </p:nvSpPr>
        <p:spPr>
          <a:xfrm>
            <a:off x="5292080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五角星 82"/>
          <p:cNvSpPr/>
          <p:nvPr/>
        </p:nvSpPr>
        <p:spPr>
          <a:xfrm>
            <a:off x="5868144" y="386104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五角星 83"/>
          <p:cNvSpPr/>
          <p:nvPr/>
        </p:nvSpPr>
        <p:spPr>
          <a:xfrm>
            <a:off x="6444208" y="407707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五角星 84"/>
          <p:cNvSpPr/>
          <p:nvPr/>
        </p:nvSpPr>
        <p:spPr>
          <a:xfrm>
            <a:off x="6660232" y="4581128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948264" y="3645024"/>
            <a:ext cx="19442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赛季奖励</a:t>
            </a:r>
            <a:endParaRPr lang="en-US" altLang="zh-CN" sz="1000" dirty="0" smtClean="0">
              <a:solidFill>
                <a:srgbClr val="FFFF00"/>
              </a:solidFill>
            </a:endParaRPr>
          </a:p>
          <a:p>
            <a:r>
              <a:rPr lang="zh-CN" altLang="en-US" sz="1000" dirty="0" smtClean="0"/>
              <a:t>白银以上段位本赛季结束后可以领取</a:t>
            </a:r>
            <a:r>
              <a:rPr lang="en-US" altLang="zh-CN" sz="1000" dirty="0" smtClean="0">
                <a:solidFill>
                  <a:srgbClr val="FFFF00"/>
                </a:solidFill>
              </a:rPr>
              <a:t>200</a:t>
            </a:r>
            <a:r>
              <a:rPr lang="zh-CN" altLang="en-US" sz="1000" dirty="0" smtClean="0"/>
              <a:t>钻；</a:t>
            </a:r>
            <a:endParaRPr lang="en-US" altLang="zh-CN" sz="1000" dirty="0" smtClean="0"/>
          </a:p>
          <a:p>
            <a:r>
              <a:rPr lang="zh-CN" altLang="en-US" sz="1000" dirty="0" smtClean="0"/>
              <a:t>达到黄金以上段位且至少进行过一场比赛可领取</a:t>
            </a:r>
            <a:r>
              <a:rPr lang="zh-CN" altLang="en-US" sz="1000" dirty="0" smtClean="0">
                <a:solidFill>
                  <a:srgbClr val="FFFF00"/>
                </a:solidFill>
              </a:rPr>
              <a:t>永久头框。</a:t>
            </a:r>
            <a:endParaRPr lang="en-US" altLang="zh-CN" sz="1000" dirty="0" smtClean="0">
              <a:solidFill>
                <a:srgbClr val="FFFF00"/>
              </a:solidFill>
            </a:endParaRPr>
          </a:p>
        </p:txBody>
      </p:sp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13176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7308304" y="5517232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200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8028384" y="501317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赛季奖励</a:t>
            </a:r>
            <a:endParaRPr lang="zh-CN" altLang="en-US" sz="1400" dirty="0"/>
          </a:p>
        </p:txBody>
      </p:sp>
      <p:sp>
        <p:nvSpPr>
          <p:cNvPr id="56" name="矩形 55"/>
          <p:cNvSpPr/>
          <p:nvPr/>
        </p:nvSpPr>
        <p:spPr>
          <a:xfrm>
            <a:off x="179512" y="3284984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战绩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79512" y="4221088"/>
            <a:ext cx="5040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1844824"/>
            <a:ext cx="288032" cy="27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2339752" y="182624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账号昵称八个汉字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中国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上海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浦东新区</a:t>
            </a:r>
            <a:endParaRPr lang="en-US" altLang="zh-CN" sz="1400" dirty="0" smtClean="0"/>
          </a:p>
        </p:txBody>
      </p:sp>
      <p:sp>
        <p:nvSpPr>
          <p:cNvPr id="77" name="椭圆 76"/>
          <p:cNvSpPr/>
          <p:nvPr/>
        </p:nvSpPr>
        <p:spPr>
          <a:xfrm>
            <a:off x="1043608" y="184482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619672" y="2420888"/>
            <a:ext cx="504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/>
              <a:t>Lv.20</a:t>
            </a:r>
            <a:endParaRPr lang="zh-CN" altLang="en-US" sz="1050" b="1" dirty="0"/>
          </a:p>
        </p:txBody>
      </p:sp>
      <p:sp>
        <p:nvSpPr>
          <p:cNvPr id="90" name="圆角矩形 89"/>
          <p:cNvSpPr/>
          <p:nvPr/>
        </p:nvSpPr>
        <p:spPr>
          <a:xfrm>
            <a:off x="7668344" y="206084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编辑资料</a:t>
            </a:r>
            <a:endParaRPr lang="zh-CN" altLang="en-US" sz="1200" dirty="0"/>
          </a:p>
        </p:txBody>
      </p:sp>
      <p:sp>
        <p:nvSpPr>
          <p:cNvPr id="91" name="矩形 90"/>
          <p:cNvSpPr/>
          <p:nvPr/>
        </p:nvSpPr>
        <p:spPr>
          <a:xfrm>
            <a:off x="2339752" y="2780928"/>
            <a:ext cx="540060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/>
              <a:t>点击这里编辑个性签名</a:t>
            </a:r>
            <a:endParaRPr lang="zh-CN" altLang="en-US" sz="1400" dirty="0"/>
          </a:p>
        </p:txBody>
      </p:sp>
      <p:sp>
        <p:nvSpPr>
          <p:cNvPr id="92" name="圆角矩形 91"/>
          <p:cNvSpPr/>
          <p:nvPr/>
        </p:nvSpPr>
        <p:spPr>
          <a:xfrm>
            <a:off x="971600" y="2780928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修改头像</a:t>
            </a:r>
            <a:endParaRPr lang="zh-CN" altLang="en-US" sz="1200" dirty="0"/>
          </a:p>
        </p:txBody>
      </p:sp>
      <p:sp>
        <p:nvSpPr>
          <p:cNvPr id="93" name="圆角矩形 92"/>
          <p:cNvSpPr/>
          <p:nvPr/>
        </p:nvSpPr>
        <p:spPr>
          <a:xfrm>
            <a:off x="7668344" y="1628800"/>
            <a:ext cx="93610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修改昵称</a:t>
            </a:r>
            <a:endParaRPr lang="zh-CN" alt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827584" y="3645024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英雄数量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饰品数量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宠物数量        </a:t>
            </a:r>
            <a:r>
              <a:rPr lang="en-US" altLang="zh-CN" sz="1400" dirty="0" smtClean="0"/>
              <a:t>99</a:t>
            </a:r>
          </a:p>
          <a:p>
            <a:endParaRPr lang="en-US" altLang="zh-CN" sz="1400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827584" y="54452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历史最高段位</a:t>
            </a:r>
            <a:endParaRPr lang="zh-CN" altLang="en-US" sz="1400" dirty="0"/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5229200"/>
            <a:ext cx="474588" cy="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/>
          <p:cNvSpPr txBox="1"/>
          <p:nvPr/>
        </p:nvSpPr>
        <p:spPr>
          <a:xfrm>
            <a:off x="2843808" y="544522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最强王者</a:t>
            </a:r>
            <a:endParaRPr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2483768" y="1916832"/>
            <a:ext cx="4464496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83768" y="1916832"/>
            <a:ext cx="4464496" cy="35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更高段位</a:t>
            </a:r>
            <a:endParaRPr lang="zh-CN" altLang="en-US" dirty="0"/>
          </a:p>
        </p:txBody>
      </p:sp>
      <p:pic>
        <p:nvPicPr>
          <p:cNvPr id="47" name="图片 46" descr="top_butt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6392391" y="3552825"/>
            <a:ext cx="514350" cy="266700"/>
          </a:xfrm>
          <a:prstGeom prst="rect">
            <a:avLst/>
          </a:prstGeom>
        </p:spPr>
      </p:pic>
      <p:sp>
        <p:nvSpPr>
          <p:cNvPr id="52" name="五角星 51"/>
          <p:cNvSpPr/>
          <p:nvPr/>
        </p:nvSpPr>
        <p:spPr>
          <a:xfrm>
            <a:off x="5868144" y="3429000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五角星 48"/>
          <p:cNvSpPr/>
          <p:nvPr/>
        </p:nvSpPr>
        <p:spPr>
          <a:xfrm>
            <a:off x="5364088" y="2924944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491880" y="4581128"/>
            <a:ext cx="34563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100" dirty="0" smtClean="0"/>
              <a:t> </a:t>
            </a:r>
            <a:r>
              <a:rPr lang="zh-CN" altLang="en-US" sz="1100" dirty="0" smtClean="0"/>
              <a:t>个人竞技模式中排名前</a:t>
            </a:r>
            <a:r>
              <a:rPr lang="en-US" altLang="zh-CN" sz="1100" dirty="0" smtClean="0"/>
              <a:t>10</a:t>
            </a:r>
            <a:r>
              <a:rPr lang="zh-CN" altLang="en-US" sz="1100" dirty="0" smtClean="0"/>
              <a:t>，加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星</a:t>
            </a:r>
            <a:endParaRPr lang="en-US" altLang="zh-CN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100" dirty="0" smtClean="0"/>
              <a:t> </a:t>
            </a:r>
            <a:r>
              <a:rPr lang="zh-CN" altLang="en-US" sz="1100" dirty="0" smtClean="0"/>
              <a:t>团队竞技模式中排名前</a:t>
            </a:r>
            <a:r>
              <a:rPr lang="en-US" altLang="zh-CN" sz="1100" dirty="0" smtClean="0"/>
              <a:t>3</a:t>
            </a:r>
            <a:r>
              <a:rPr lang="zh-CN" altLang="en-US" sz="1100" dirty="0" smtClean="0"/>
              <a:t>，加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星</a:t>
            </a:r>
            <a:endParaRPr lang="en-US" altLang="zh-CN" sz="11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100" dirty="0" smtClean="0"/>
              <a:t>个人竞技模式中排名低于前</a:t>
            </a:r>
            <a:r>
              <a:rPr lang="en-US" altLang="zh-CN" sz="1100" dirty="0" smtClean="0"/>
              <a:t>25</a:t>
            </a:r>
            <a:r>
              <a:rPr lang="zh-CN" altLang="en-US" sz="1100" dirty="0" smtClean="0"/>
              <a:t>，掉</a:t>
            </a:r>
            <a:r>
              <a:rPr lang="en-US" altLang="zh-CN" sz="1100" dirty="0" smtClean="0"/>
              <a:t>1</a:t>
            </a:r>
            <a:r>
              <a:rPr lang="zh-CN" altLang="en-US" sz="1100" dirty="0" smtClean="0"/>
              <a:t>星</a:t>
            </a:r>
            <a:endParaRPr lang="en-US" altLang="zh-CN" sz="11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100" dirty="0" smtClean="0"/>
              <a:t>团队竞技模式中排名低于前</a:t>
            </a:r>
            <a:r>
              <a:rPr lang="en-US" altLang="zh-CN" sz="1100" dirty="0" smtClean="0"/>
              <a:t>4</a:t>
            </a:r>
            <a:r>
              <a:rPr lang="zh-CN" altLang="en-US" sz="1100" dirty="0" smtClean="0"/>
              <a:t>，掉一星</a:t>
            </a:r>
            <a:endParaRPr lang="en-US" altLang="zh-CN" sz="1100" dirty="0" smtClean="0"/>
          </a:p>
          <a:p>
            <a:pPr>
              <a:buFont typeface="Arial" pitchFamily="34" charset="0"/>
              <a:buChar char="•"/>
            </a:pPr>
            <a:endParaRPr lang="zh-CN" altLang="en-US" sz="1100" dirty="0" smtClean="0"/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2483768" y="4581128"/>
            <a:ext cx="4464496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top_butt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6200000">
            <a:off x="2525291" y="3552825"/>
            <a:ext cx="514350" cy="266700"/>
          </a:xfrm>
          <a:prstGeom prst="rect">
            <a:avLst/>
          </a:prstGeom>
        </p:spPr>
      </p:pic>
      <p:sp>
        <p:nvSpPr>
          <p:cNvPr id="55" name="五角星 54"/>
          <p:cNvSpPr/>
          <p:nvPr/>
        </p:nvSpPr>
        <p:spPr>
          <a:xfrm>
            <a:off x="3923928" y="2924944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五角星 49"/>
          <p:cNvSpPr/>
          <p:nvPr/>
        </p:nvSpPr>
        <p:spPr>
          <a:xfrm>
            <a:off x="4644008" y="2636912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五角星 64"/>
          <p:cNvSpPr/>
          <p:nvPr/>
        </p:nvSpPr>
        <p:spPr>
          <a:xfrm>
            <a:off x="3491880" y="3429000"/>
            <a:ext cx="216024" cy="216024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11960" y="3212976"/>
            <a:ext cx="1080120" cy="98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Box 65"/>
          <p:cNvSpPr txBox="1"/>
          <p:nvPr/>
        </p:nvSpPr>
        <p:spPr>
          <a:xfrm>
            <a:off x="4211960" y="42210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铂金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1421</Words>
  <Application>Microsoft Office PowerPoint</Application>
  <PresentationFormat>全屏显示(4:3)</PresentationFormat>
  <Paragraphs>531</Paragraphs>
  <Slides>22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幻灯片 1</vt:lpstr>
      <vt:lpstr>时装界面</vt:lpstr>
      <vt:lpstr>时装界面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303</cp:revision>
  <dcterms:created xsi:type="dcterms:W3CDTF">2016-12-02T13:12:13Z</dcterms:created>
  <dcterms:modified xsi:type="dcterms:W3CDTF">2017-01-18T10:15:28Z</dcterms:modified>
</cp:coreProperties>
</file>